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80" r:id="rId6"/>
    <p:sldId id="275" r:id="rId7"/>
    <p:sldId id="281" r:id="rId8"/>
    <p:sldId id="276" r:id="rId9"/>
    <p:sldId id="278" r:id="rId10"/>
    <p:sldId id="274" r:id="rId11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2" autoAdjust="0"/>
    <p:restoredTop sz="94641" autoAdjust="0"/>
  </p:normalViewPr>
  <p:slideViewPr>
    <p:cSldViewPr snapToGrid="0" snapToObjects="1">
      <p:cViewPr varScale="1">
        <p:scale>
          <a:sx n="87" d="100"/>
          <a:sy n="87" d="100"/>
        </p:scale>
        <p:origin x="208" y="7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FE9452A-E744-4B97-AF2B-A6B16E43A9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6F94986-2184-4310-AFDE-7E243418EF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00CAE-7CC5-4B48-9C4F-D16EDC5F2892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8CF951-D472-47A3-80DE-06D13C376C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073824-16B6-4D7E-8FC2-EC2B79B401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56622-EB0F-4BF9-BB61-2E9795FE47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829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06F3A-0EA7-409B-B0DC-6A91677027C7}" type="datetimeFigureOut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rtl="0"/>
            <a:r>
              <a:rPr lang="fr-FR" sz="1200" b="0" i="0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5D337-589F-421E-9A56-D6BBCACB5B0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5187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b="0" i="0" u="none" strike="noStrike" kern="1200" baseline="0" smtClean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D337-589F-421E-9A56-D6BBCACB5B07}" type="slidenum">
              <a:rPr lang="fr-FR" noProof="0" smtClean="0"/>
              <a:t>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6520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D337-589F-421E-9A56-D6BBCACB5B0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20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A255107F-0A22-407D-9849-8869A6ACB4D3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8A1F4-19D1-42B3-91F0-4B0F05DA23E2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99FCC5-947F-431F-B8AD-31DCD83D2B48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 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Zone de texte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Zone de texte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a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46BF2-7124-40DE-A4D2-C736819768AC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avec l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7E56F5-1641-4103-BE56-E22170A94AEC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avec le nom,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 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Zone de texte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Zone de texte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a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69E47D-67B4-4A73-AB77-F11D36BE7A96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2E85DE-2113-4AD4-A01B-AC329D9F0410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24C029-64F0-44BA-B4EA-205E7FC42440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F95641-A148-43E2-AF3B-88194EE1A578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47B841-DBEF-4CFE-BA55-3AAD12C4A2CF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C22E8F-7FD3-405A-ACD8-74FDF2C95ED6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CC99DE-5382-422D-8C08-7A0947B22EC9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à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2F7351-6282-479C-8AC9-76D0BBCFED44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8" name="Espace réservé a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052D08-3BDA-4A48-AA90-085E90A914C4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F0CCA5-A3AF-4D35-A73A-CF4084D2E304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72FFAB-2A54-4986-8F91-B0B990E9C68B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9040A1-1BAB-4B0E-A1E4-1CDB1B3D6103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7ED0BCD1-D4BB-42FE-88BB-D4F989A70CE8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.wikipedia.org/wiki/Django_(framework)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eadlesstesting.com/blog/playwright-pytes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ons8.com/icon/38553/selenium-test-automation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vis_CI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worm.net/programming/github-actions-workflow-automating-tool/" TargetMode="Externa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ciel la nuit avec montagnes loin à l’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7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>
            <a:normAutofit/>
          </a:bodyPr>
          <a:lstStyle/>
          <a:p>
            <a:r>
              <a:rPr lang="fr-FR" b="1" dirty="0"/>
              <a:t>Pur Beurre- p8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>
            <a:normAutofit/>
          </a:bodyPr>
          <a:lstStyle/>
          <a:p>
            <a:r>
              <a:rPr lang="fr-FR"/>
              <a:t>Présenté par </a:t>
            </a:r>
            <a:r>
              <a:rPr lang="fr-FR" err="1"/>
              <a:t>gaëtan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BFB0B-B6EB-439D-BA05-29F5B5DA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1620" y="-637893"/>
            <a:ext cx="6033657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 dirty="0"/>
              <a:t>Bonjour </a:t>
            </a:r>
            <a:r>
              <a:rPr lang="en-US" sz="4800" dirty="0" err="1"/>
              <a:t>django</a:t>
            </a:r>
            <a:r>
              <a:rPr lang="en-US" sz="4800" dirty="0"/>
              <a:t> ! 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CDA5D36-CABB-4B66-A6AE-98C32891C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D3610325-2E01-4A10-9699-F3F047A5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03367D-E67B-4C5F-B32C-A4DCE175E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7CA7E52-2D3D-4A73-897A-26DDD937F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1C8991-ADCE-42D9-B956-AFFC4536C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A75D41-B910-4C91-B4BE-D4FB46A4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70BA5-42E4-4D3E-A518-EA1F06E2E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C5901F9-B873-4903-9717-A43C760D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7C1BF2-F77A-47C2-9A0D-CC49E8B7C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FAE46F6-3AE4-477B-AEA3-11B074A8C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A038F7-9DE7-4A90-976F-265DC39F4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B583C2-FAE0-4D6A-AFD5-DD89396A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2A74C6-E21E-467A-B257-2B505400C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DB7A5F-BE4E-48A6-8FD1-140BC738A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9C85FA-3456-477D-81BE-A3EB3959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BBEC98F-AEC8-4B6C-976B-267E2E424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16410C-2DB8-44BC-9A8B-412D647F5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1F5255-23E6-429D-907D-BB0D8DE0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AF50CA-9180-4E13-BEA7-F7D00C2AF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069D2C-E4AD-4123-BD71-326C78310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D958AE-AD6D-4F3C-B158-89D96BCA0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5177CA3-31C7-4B83-ADD2-3E134D7ED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F55632-4C25-474D-A467-2DB156C2D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300455-DEA8-43BC-8A82-AC73AB720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A0DCE2B-5A7B-411A-9BFD-9CF85117C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456CD2-651D-40AD-842D-2763E4452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CC08F9-CA6C-4861-BFD9-4EC8A1007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29ED64-1037-4D22-A49D-1A386DF49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3C2550-397B-40FA-AB0B-6DC5DC174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BF628F-72E5-4D37-9BB7-E749C094B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01C00F6-48F5-478D-8735-42A8CBB91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894B964-D6C8-4219-871B-16F63834A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8B5F16-FE81-461F-BF9B-BA90A2328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9FFA72-A8D7-4E27-9EA7-2A4FE0059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D14C873-96AC-4BBA-8DDC-202B32B0E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43C47B3-DCF2-44C0-BE29-7A82FBCF4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BDB1D8-88E3-4DDA-8EAB-BE8A7FA19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7351A6-002F-4F42-A3A2-B7525D443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B6CA314-C827-4076-959B-4E9C72456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7CCD13F-BB71-4B7A-811D-917B080A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1E49FC-E040-4D26-ABF7-303DA6780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B9282B3-B1A9-4A8B-AEE1-BACEC0F70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C10BE6-BFCA-4E4F-B77D-218CD06F2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DC84183-5841-4B87-9A2C-CF2AC9972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7742C9B-AE29-4445-B243-84B550891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C398CF4-01B7-41AB-9926-7E58D139F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155282-B603-49AB-BA9B-B78E2949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82CA815-891E-40AF-81C8-DFB4157D3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DAC98D-BE44-4ABA-BCF4-56775DCB6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E4AFA3-3F0C-40B0-94EC-2D9339CA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3CA4E88-C418-452C-9D74-E356B528A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8872687-B2DB-4538-A3D2-BC4580353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35CB7F4-FEAA-495F-893D-A28F8B608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0D480FF-7392-40FB-9A3E-5E2D15668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490509C-B09E-4642-8975-91BB4684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4F7D4DE-5DB4-458D-B9B4-38297AE79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D4F1B18-9CCF-41A3-BF2A-97D97456A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AFD58E-86CB-4189-BD27-2939C3591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6A8561-E65D-4675-B448-0FA92CBD1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F49DE23-2BC7-4056-A75C-5CA0F8E24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D8C256C-D573-4B6F-92A9-23DBC5189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0286D0D-A1C1-4640-B8A9-2A842ED1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E270C88-6227-41FD-8459-3B74B1568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035D064-A6BD-495D-A380-45435595C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47B65C1-C657-492F-854E-E9F2382F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BD5ED32-5D83-42BA-B06B-2FCC5EDFF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F1EC87-926B-4C53-A72F-801C0C5EF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EA41EC-1758-4554-A707-6D35448A2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26B22D2-C2E2-4723-AE14-F19DFBB0B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9AEBD37-2AEB-4C71-B9B0-A65659682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EE3DECB-B2B9-4556-AF30-42D7B0192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1D37BD9-CB45-439F-823A-F639912D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76A752C-7054-4446-84CC-DED60E485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2337DE-B7CF-41C4-A4BA-B32E05239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2DC00D2-FF99-4E56-91C9-DAC23905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947083D-4ACF-478F-94DA-9038980D9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96FE15D-CDE5-49DB-91FD-B4599688D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778DB54-2246-4529-8D48-2081DD9C3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10A58C-A6DC-4C2F-8CDD-D8ED7AFB4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9342724-2DAE-453E-B79B-1C44334D3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638F2B-13C6-4449-B7B0-846B57FF0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46B25EF-0E0A-2F4F-BCA6-DF9315D94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64679" y="3155552"/>
            <a:ext cx="5124328" cy="17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8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BFB0B-B6EB-439D-BA05-29F5B5DA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fr-FR" dirty="0"/>
              <a:t>UX – Présentation parcours utilisateur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5B27BF-B2C0-AC4C-B76A-F56880406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FCFED6-172A-C94A-883B-F16AB9FC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786792"/>
            <a:ext cx="5447070" cy="295503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5.png">
            <a:extLst>
              <a:ext uri="{FF2B5EF4-FFF2-40B4-BE49-F238E27FC236}">
                <a16:creationId xmlns:a16="http://schemas.microsoft.com/office/drawing/2014/main" id="{A7239C55-4B3A-0648-86A6-F374508C4EF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53981" y="2038555"/>
            <a:ext cx="5730875" cy="40640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75462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DAD7BC3E-179B-494E-9F21-FE10F267E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BFB0B-B6EB-439D-BA05-29F5B5DA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6" y="629339"/>
            <a:ext cx="4529422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Organisation</a:t>
            </a:r>
            <a:r>
              <a:rPr lang="en-US" sz="4800" dirty="0"/>
              <a:t> et </a:t>
            </a:r>
            <a:r>
              <a:rPr lang="en-US" sz="4800" dirty="0" err="1"/>
              <a:t>methode</a:t>
            </a:r>
            <a:r>
              <a:rPr lang="en-US" sz="4800" dirty="0"/>
              <a:t> de travail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671680A-EB53-4CE7-BCAB-5DFE483B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88BBE61-1A5A-4815-88CA-3F7A804C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20A80EB-1CD0-4DCF-93FC-629801F6B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06020C4-C983-402D-8345-44D1FEFA3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F7A2499-16D5-4F3A-8229-84F28BDAB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22EAD25-BB94-4141-A295-2A8A0D684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668ECF8-6709-4399-8F93-7BA8C48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7CB18EE-0F19-4E9C-9C4A-3A7B41661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9E3A13C-8604-4444-B42E-034C1BA6C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0872AB5-6A3F-4A57-92BE-4A67B3991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EA9F720-37A3-42AB-AF68-69663CD1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4A8E43D-55B0-4515-A37D-8ECBCC87D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7A1DD30-B28F-4B54-BD01-C1D4F03C1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24F8736-F0BE-4E7D-A558-0E61CE411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D57A195-42C4-4A15-BEC0-01E309A66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B285467-57CE-42C5-AE89-189B1C18A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CE2518D-1FB7-4BD0-BB5B-880874DC2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913B05F-254F-48A9-9D2B-C70286A2C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D9CBA09-628E-45DF-9DB6-033A5315E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BC36F7E-4D70-4E74-8E9D-24CF53C9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68DF309-FC38-4634-BDE1-C173C75C5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94A1161-EC83-45E5-898A-A8E6BDACC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5E0D6C2-69EF-4A67-A72C-0B83F0664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D29876E-D82C-4B61-8DD3-FEA79BD4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FBD7015-C34E-4622-8107-A3DD25E1C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7FFF73A-2087-45E6-BAE7-16FCAE587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22113B-15AC-478D-B7D0-EA15838CD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DBB83CD-1BD0-4041-8567-59F1F886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8BE9060-4BF5-47E1-8722-05EBF566C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49D64FA-5486-4AAB-9343-F212ED7D0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E3D795E-59C3-4F8F-AA78-823FA3F30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876D8E7-54FC-4E23-A769-73C77065F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25200D4-7BDE-4ED2-B18B-532CA527A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F9A03CB-3BC9-4DD5-B9D3-B212549F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69AA268-FBDE-4EA6-9BEA-FB2D4AD1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978AD3-F137-409F-A82F-302554809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144D908-C53B-444E-A2A4-5EB827616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B08F10D-4E63-4103-A7D0-832D0B020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763A978-718B-40CA-A158-8BF825C5C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D378201-DD5F-4D59-96B4-A7FECB35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8397549-7EE3-45E1-A829-1B9BD184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4FF9187-1FB5-4EE0-80E7-AFA410079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852A42A-5D28-4B90-9E02-2B93BA4D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D95A954-86C4-4212-829F-BFDA5661E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BB10526-B356-409D-B3F0-A8743BCE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8B971CC-DFE8-46D5-AAAF-C0CF3530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34BE3E2-E25D-4D69-8A56-A1A1FD9D4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360B56A-E75E-4ED7-AFE8-E8E59F929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979058E-BAC7-40C0-93E9-B8141460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52CED94-F18A-4A64-A3C5-EFB5F1D14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A360A57-923D-4C53-B51C-12BB9F0BA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270D951-AC6C-4315-AFBD-CEF42565A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761B354-89C3-4FFE-BF0A-0AF52C437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BA50C87-FFD2-413D-9EE9-5F7A7249D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5123C9A-839E-4453-9E43-6FE10426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B95B4CD-1FD0-4464-A1E7-9C39C7802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CE13DD1-D918-4A88-AB01-C62319B95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18F8267-4A7C-4FDD-9007-5909DA288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BD7CCD5-DC59-45A8-8E07-A8905F285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0E4B283-3864-4584-B94B-000F02043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39A7F6F-E436-49CA-B0FC-33BFBB09D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A19BB2F-77C8-4C9A-8914-47E2DA293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8680443-D862-4268-8E74-B68214F39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353FB63-EF3C-4289-9486-7392D7867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EB55C3D-14ED-4D95-B927-7A271C7D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4660AC2-0745-4047-A05A-6676BFAB9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556BD76-0092-4D4B-913D-B7E9F6FC2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83FB6DA-9B45-46E7-9F58-B0CADEC76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4023A0F-53D0-4AD0-9F3F-095CAC35B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4E12485-0AFE-4C71-87B5-475C314B0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B931013-A514-4ED3-89A3-01DF80D64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9DA7143-11A0-4D62-B144-5779E47FA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FAFDAE6-9DF8-4961-B484-9050F8EB9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44393B2-B552-4DA5-B9A2-C0A508852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FAF428A-666F-441E-BB57-2763DB1B6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F7E76E1-AC46-4A59-9001-BABD89F37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995EFC5-8222-4875-B0AA-9B40964BA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A03A264-530D-43EB-8EBA-F74B479A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ED8B9CB-1F6F-4F13-8F30-C762F086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Freeform 5">
            <a:extLst>
              <a:ext uri="{FF2B5EF4-FFF2-40B4-BE49-F238E27FC236}">
                <a16:creationId xmlns:a16="http://schemas.microsoft.com/office/drawing/2014/main" id="{5904957B-E461-48C8-A2D3-A823EA9D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7" name="Freeform 14">
            <a:extLst>
              <a:ext uri="{FF2B5EF4-FFF2-40B4-BE49-F238E27FC236}">
                <a16:creationId xmlns:a16="http://schemas.microsoft.com/office/drawing/2014/main" id="{0FBA60B7-2B14-420D-9453-17864D9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C4AB76-69F0-734E-B337-78552FD54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542" y="1737904"/>
            <a:ext cx="4437191" cy="22185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718094-78DB-AE4C-A540-34A57B59F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714" y="4357299"/>
            <a:ext cx="2239572" cy="17546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B8ABE4-F48A-5D4C-8702-CFCD8BDFD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209" y="4127654"/>
            <a:ext cx="1504056" cy="22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D7BC3E-179B-494E-9F21-FE10F267E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BFB0B-B6EB-439D-BA05-29F5B5DA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014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SOLIDITÉ APPLICATION - oUTILS ET TESTS ✅</a:t>
            </a:r>
          </a:p>
        </p:txBody>
      </p:sp>
      <p:sp>
        <p:nvSpPr>
          <p:cNvPr id="18" name="Rounded Rectangle 34">
            <a:extLst>
              <a:ext uri="{FF2B5EF4-FFF2-40B4-BE49-F238E27FC236}">
                <a16:creationId xmlns:a16="http://schemas.microsoft.com/office/drawing/2014/main" id="{9F0DE8F5-5639-44C5-8E50-F5B4C740C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5" y="626261"/>
            <a:ext cx="5433751" cy="3284719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79D793-3BED-0647-A1C9-1A736E8D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6" y="1096842"/>
            <a:ext cx="5204358" cy="2328948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0" name="Rounded Rectangle 37">
            <a:extLst>
              <a:ext uri="{FF2B5EF4-FFF2-40B4-BE49-F238E27FC236}">
                <a16:creationId xmlns:a16="http://schemas.microsoft.com/office/drawing/2014/main" id="{314A6B50-94D8-41A2-A71D-CB05CC76D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6" y="4088780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CF1D0793-602B-A948-9C3B-E9F84DAF7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6677" y="4203079"/>
            <a:ext cx="1912176" cy="191217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2" name="Rounded Rectangle 20">
            <a:extLst>
              <a:ext uri="{FF2B5EF4-FFF2-40B4-BE49-F238E27FC236}">
                <a16:creationId xmlns:a16="http://schemas.microsoft.com/office/drawing/2014/main" id="{002AD829-E200-4E76-B080-6E59F2AD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9909" y="4088780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9CB58F0-EB30-B946-8BD1-A884F93BE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584209" y="4460464"/>
            <a:ext cx="2398979" cy="1397405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9753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BFB0B-B6EB-439D-BA05-29F5B5DA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peut le plus peut le moins – extras </a:t>
            </a:r>
          </a:p>
        </p:txBody>
      </p:sp>
      <p:pic>
        <p:nvPicPr>
          <p:cNvPr id="12" name="Espace réservé du contenu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855D58-DEA9-BF4D-BFDA-504A1AA76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73175" y="2319548"/>
            <a:ext cx="2794000" cy="863600"/>
          </a:xfr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22E6CD4-6FF2-F544-BC11-D08ACBA4E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627" y="4029496"/>
            <a:ext cx="3343149" cy="22189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C6298D0-ABA6-E64C-BA84-B1B959EE3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88975" y="4227576"/>
            <a:ext cx="3962400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1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points lumineux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Bonne année </a:t>
            </a:r>
            <a:r>
              <a:rPr lang="fr-FR"/>
              <a:t>et merci !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Gaëtan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5274BF-C111-4B7A-8D90-F7666D37C13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Grand écran</PresentationFormat>
  <Paragraphs>11</Paragraphs>
  <Slides>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Céleste</vt:lpstr>
      <vt:lpstr>Pur Beurre- p8</vt:lpstr>
      <vt:lpstr>Bonjour django ! </vt:lpstr>
      <vt:lpstr>UX – Présentation parcours utilisateur</vt:lpstr>
      <vt:lpstr>Organisation et methode de travail</vt:lpstr>
      <vt:lpstr>SOLIDITÉ APPLICATION - oUTILS ET TESTS ✅</vt:lpstr>
      <vt:lpstr>Qui peut le plus peut le moins – extras </vt:lpstr>
      <vt:lpstr>Bonne année et 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2020-05-11T09:03:52Z</dcterms:created>
  <dcterms:modified xsi:type="dcterms:W3CDTF">2021-01-15T16:05:13Z</dcterms:modified>
</cp:coreProperties>
</file>